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66D5D37-A962-44F5-910D-A1DF393C4BD3}"/>
    <pc:docChg chg="custSel modSld">
      <pc:chgData name="Narelle Wheaton" userId="6e1b2b30-480e-4f91-806b-6735d5b9e446" providerId="ADAL" clId="{D66D5D37-A962-44F5-910D-A1DF393C4BD3}" dt="2023-08-10T03:18:54.706" v="15" actId="404"/>
      <pc:docMkLst>
        <pc:docMk/>
      </pc:docMkLst>
      <pc:sldChg chg="modSp mod">
        <pc:chgData name="Narelle Wheaton" userId="6e1b2b30-480e-4f91-806b-6735d5b9e446" providerId="ADAL" clId="{D66D5D37-A962-44F5-910D-A1DF393C4BD3}" dt="2023-08-10T03:18:54.706" v="15" actId="404"/>
        <pc:sldMkLst>
          <pc:docMk/>
          <pc:sldMk cId="2910401778" sldId="256"/>
        </pc:sldMkLst>
        <pc:spChg chg="mod">
          <ac:chgData name="Narelle Wheaton" userId="6e1b2b30-480e-4f91-806b-6735d5b9e446" providerId="ADAL" clId="{D66D5D37-A962-44F5-910D-A1DF393C4BD3}" dt="2023-08-10T03:18:54.706" v="15" actId="404"/>
          <ac:spMkLst>
            <pc:docMk/>
            <pc:sldMk cId="2910401778" sldId="256"/>
            <ac:spMk id="3" creationId="{26A06DF4-FCD5-4246-AD32-B42B7020F3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88822-0C92-429E-AEDE-9BBC942F6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498D9-9C9C-44FE-B44F-60DB2B6442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F2AB9-5C68-415C-A8F4-95996F09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D5CF7-B1F8-4E2C-B1F5-900320B8A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76FD4-93BF-4869-BDD1-C349C6B3D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64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7998A-3C3E-429F-8A41-1BE5A789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58580D-CE28-4D50-AFEF-DD4C5F72F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FACB5-F1FF-433D-A0E9-803EC2DFB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685AE-00FC-430E-AFD6-285791BE7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507F1-F5D4-4F3F-B8B9-69D46010A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605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7E9352-BEEF-4F07-853B-2BB89B4F07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85DE3D-8BFF-4F4E-ACB8-CA7899895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243C9-7609-48DB-B5FE-EDDD2C1CE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F4FF1-D628-42EA-BC87-F9665F625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25B07-526D-4344-8710-6DD5A4E04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5288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8DDEA-024F-431F-A9AD-56E5B40A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4E181-8873-4121-B5E4-F4E8C055C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A8A47-FE6B-4BD4-98DE-B20132813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650B8-EE0A-4ADE-A642-F14C1498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BB0D5-9539-4AF2-98FD-E9D31219D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309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05095-8B20-4BA0-A5E7-B8A80C0DA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0871F8-3BF9-4D46-8862-3FBD270C6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3FC26-833E-448B-9C8C-7A497ABE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8316E-4879-4758-81F5-BCE5B57F5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EEAE5-AD98-4031-9425-04BFDC6E4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917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214B-D596-4C78-A2EB-95A596F2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D4877-1567-4446-87EE-986BC33376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E4B69A-1802-4A80-A345-1658A4C06D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50EC2-F0C2-4021-98F3-9D544461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1AE73-E39D-4DF2-9C2C-152767FB9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32D950-6DDD-4F58-BCB3-8682BD9EE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030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69C34-1EC4-4CD7-AD2F-ED0F3067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4A4CD-81DB-41CA-90E0-07056F9455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37003F-9A8F-4707-8414-986421692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D5C8C4-6FEE-435F-9B4A-2080745CE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335372-DFF3-4B77-BD67-A4E190D19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9905C8-5DA9-4D31-B9ED-5146B336F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BBD879-45A2-43EB-AB24-1A6BB98F9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720C20-B952-4A9B-8486-BCE6A33B9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5355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72C94-E16C-4642-B64E-69AE091D9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F3F4B-2E7E-418A-876A-D8C10A73C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27C74-1151-4893-B649-1C727556A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98299-7E4A-434E-A779-7F1EBFF48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142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2C0529-2B4C-46C0-BCF2-4CAE48439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CABA70-6AAE-44B1-B6AA-13D266297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01B6D-B749-4502-BB0F-8F3B95607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82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2C153-FB47-4286-AB26-80A2EF917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F770B-AC4E-4D8C-A47B-6D0DEB65C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5A594-89F0-44F5-A0CD-88A812DA9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9A4A1D-AC89-4AA5-A1D9-5ABEBD05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76B41F-F1ED-40D5-98AB-DAF18D04A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F71115-3660-4412-B13E-A3ACA3369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527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70C77-6E8F-442A-8867-4F7D782C3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A7C40A-93E6-4DB0-B1EF-2D6B14236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4F6836-CD0A-445A-B537-22291ED0E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ED4BC-1F92-4F30-9599-0D4C93DB6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35E34-C831-45BE-8BC3-FF7BB6CE4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CE3AA9-E42E-4DA0-9852-2F41B6A1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3542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1659B2-D614-4DE1-8247-A1D9F1311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17C3B-B19C-4C08-BBAE-F4CDFAA0B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F1553-6CBA-4612-AB4C-78DD78D86D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A8874-FD01-4981-BB10-06B0977E6A6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B66F2-1A1D-415F-A890-D54A6CE5C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6E188-09B9-4D82-ABD6-9EA74702EC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E1F2F-F8A5-4673-8AD6-730C581FEF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82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A06DF4-FCD5-4246-AD32-B42B7020F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9440"/>
            <a:ext cx="9144000" cy="545592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a land of pure delight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 saints immortal reign;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Infinite day excludes the night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pleasures banish pain.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everlasting spring abides,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never withering flowers;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Death, like a narrow sea, divides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This heavenly land from ours.</a:t>
            </a:r>
          </a:p>
        </p:txBody>
      </p:sp>
    </p:spTree>
    <p:extLst>
      <p:ext uri="{BB962C8B-B14F-4D97-AF65-F5344CB8AC3E}">
        <p14:creationId xmlns:p14="http://schemas.microsoft.com/office/powerpoint/2010/main" val="2910401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A06DF4-FCD5-4246-AD32-B42B7020F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9440"/>
            <a:ext cx="9144000" cy="545592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Sweet fields beyond the swelling flood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Stand dressed in living green;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to the Jews old Canaan stood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While Jordan rolled between.</a:t>
            </a:r>
          </a:p>
          <a:p>
            <a:r>
              <a:rPr lang="en-US" sz="4000" dirty="0">
                <a:solidFill>
                  <a:schemeClr val="bg1"/>
                </a:solidFill>
              </a:rPr>
              <a:t>But timorous mortals start and shrink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cross this narrow sea,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linger, shivering on the brink,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fear to launch away.</a:t>
            </a:r>
          </a:p>
        </p:txBody>
      </p:sp>
    </p:spTree>
    <p:extLst>
      <p:ext uri="{BB962C8B-B14F-4D97-AF65-F5344CB8AC3E}">
        <p14:creationId xmlns:p14="http://schemas.microsoft.com/office/powerpoint/2010/main" val="3186694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A06DF4-FCD5-4246-AD32-B42B7020F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5280" y="365760"/>
            <a:ext cx="9144000" cy="583184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could we make our doubts remove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Those gloomy thoughts that rise,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see the Canaan that we love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</a:t>
            </a:r>
            <a:r>
              <a:rPr lang="en-US" sz="4000" dirty="0" err="1">
                <a:solidFill>
                  <a:schemeClr val="bg1"/>
                </a:solidFill>
              </a:rPr>
              <a:t>unbeclouded</a:t>
            </a:r>
            <a:r>
              <a:rPr lang="en-US" sz="4000" dirty="0">
                <a:solidFill>
                  <a:schemeClr val="bg1"/>
                </a:solidFill>
              </a:rPr>
              <a:t> eyes!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Could we but climb where Moses stood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view the landscape o'er,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Not Jordan's stream, nor death's cold flood,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Could fright us from the shore.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76A428-DD03-4D26-9D55-768230CACC5D}"/>
              </a:ext>
            </a:extLst>
          </p:cNvPr>
          <p:cNvSpPr txBox="1"/>
          <p:nvPr/>
        </p:nvSpPr>
        <p:spPr>
          <a:xfrm>
            <a:off x="365760" y="5897518"/>
            <a:ext cx="24790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There is a land of pure delight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Isaac Watts (1674-1748)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34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176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2022-05-18T07:52:04Z</dcterms:created>
  <dcterms:modified xsi:type="dcterms:W3CDTF">2023-08-10T03:18:58Z</dcterms:modified>
</cp:coreProperties>
</file>